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25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4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62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9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60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61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2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19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99624-3361-4A28-9E5B-E9BD3B3F70C2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35810-D67A-429B-ACD0-A0A149C4A6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20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海報賞析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2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041" y="365125"/>
            <a:ext cx="4043894" cy="62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Happy Hacking Day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259" y="1817387"/>
            <a:ext cx="6155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3032" y="-10995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6152" y="58169"/>
            <a:ext cx="26487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</a:t>
            </a:r>
            <a:r>
              <a:rPr lang="en-US" altLang="zh-TW" sz="7200" dirty="0" smtClean="0"/>
              <a:t> 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692275" y="1969930"/>
            <a:ext cx="30240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92274" y="2501270"/>
            <a:ext cx="30240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26972" y="196993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146" y="2596589"/>
            <a:ext cx="9683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Date</a:t>
            </a:r>
            <a:endParaRPr lang="zh-TW" altLang="en-US" sz="3200" dirty="0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1512084" y="2917840"/>
            <a:ext cx="2087073" cy="172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43371" y="3004555"/>
            <a:ext cx="1253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>
                <a:latin typeface="Bauhaus 93" panose="04030905020B02020C02" pitchFamily="82" charset="0"/>
              </a:rPr>
              <a:t>12.2</a:t>
            </a:r>
            <a:endParaRPr lang="zh-TW" altLang="en-US" sz="4000" dirty="0">
              <a:latin typeface="Bauhaus 93" panose="04030905020B02020C02" pitchFamily="8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7473" y="3608923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Time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2090812" y="31240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atin typeface="Brush Script Std" panose="03060802040607070404" pitchFamily="66" charset="0"/>
              </a:rPr>
              <a:t>星期</a:t>
            </a:r>
            <a:r>
              <a:rPr lang="zh-TW" altLang="en-US" sz="2400" b="1" dirty="0">
                <a:latin typeface="Brush Script Std" panose="03060802040607070404" pitchFamily="66" charset="0"/>
              </a:rPr>
              <a:t>六</a:t>
            </a: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660357" y="3958168"/>
            <a:ext cx="1254340" cy="5848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534488" y="3675528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13.30~16:30</a:t>
            </a:r>
            <a:endParaRPr lang="zh-TW" altLang="en-US" dirty="0">
              <a:latin typeface="Adobe Gothic Std B" panose="020B0800000000000000" pitchFamily="34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91425" y="3396415"/>
            <a:ext cx="3632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/>
              <a:t>From Linux To CTF</a:t>
            </a:r>
            <a:endParaRPr lang="zh-TW" altLang="en-US" sz="3600" b="1" dirty="0"/>
          </a:p>
        </p:txBody>
      </p:sp>
      <p:sp>
        <p:nvSpPr>
          <p:cNvPr id="22" name="矩形 21"/>
          <p:cNvSpPr/>
          <p:nvPr/>
        </p:nvSpPr>
        <p:spPr>
          <a:xfrm>
            <a:off x="3982670" y="3396415"/>
            <a:ext cx="119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34333" y="3968186"/>
            <a:ext cx="7929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本次課程將先教導開放原始碼</a:t>
            </a:r>
            <a:r>
              <a:rPr lang="en-US" altLang="zh-TW" b="1" dirty="0" smtClean="0"/>
              <a:t>(open source)</a:t>
            </a:r>
            <a:r>
              <a:rPr lang="zh-TW" altLang="en-US" b="1" dirty="0" smtClean="0"/>
              <a:t>中最最著名的</a:t>
            </a:r>
            <a:r>
              <a:rPr lang="en-US" altLang="zh-TW" b="1" dirty="0" smtClean="0"/>
              <a:t>Linux</a:t>
            </a:r>
            <a:r>
              <a:rPr lang="zh-TW" altLang="en-US" b="1" dirty="0" smtClean="0"/>
              <a:t>作業系統</a:t>
            </a:r>
            <a:endParaRPr lang="en-US" altLang="zh-TW" b="1" dirty="0" smtClean="0"/>
          </a:p>
          <a:p>
            <a:r>
              <a:rPr lang="zh-TW" altLang="en-US" b="1" dirty="0" smtClean="0"/>
              <a:t>及最常使用的</a:t>
            </a:r>
            <a:r>
              <a:rPr lang="en-US" altLang="zh-TW" b="1" dirty="0" smtClean="0"/>
              <a:t>20</a:t>
            </a:r>
            <a:r>
              <a:rPr lang="zh-TW" altLang="en-US" b="1" dirty="0" smtClean="0"/>
              <a:t>個指令，讓你能盡早接觸當今火紅的主題。</a:t>
            </a:r>
            <a:endParaRPr lang="en-US" altLang="zh-TW" b="1" dirty="0" smtClean="0"/>
          </a:p>
          <a:p>
            <a:r>
              <a:rPr lang="zh-TW" altLang="en-US" b="1" dirty="0" smtClean="0"/>
              <a:t>                           課程還搭配  </a:t>
            </a:r>
            <a:r>
              <a:rPr lang="en-US" altLang="zh-TW" b="1" dirty="0" smtClean="0"/>
              <a:t>LINUX-CTF</a:t>
            </a:r>
            <a:r>
              <a:rPr lang="zh-TW" altLang="en-US" b="1" dirty="0" smtClean="0"/>
              <a:t>  讓你當場演練現場學到的技術</a:t>
            </a:r>
            <a:r>
              <a:rPr lang="en-US" altLang="zh-TW" b="1" dirty="0" smtClean="0"/>
              <a:t>!</a:t>
            </a:r>
          </a:p>
          <a:p>
            <a:endParaRPr lang="en-US" altLang="zh-TW" b="1" dirty="0" smtClean="0"/>
          </a:p>
          <a:p>
            <a:r>
              <a:rPr lang="zh-TW" altLang="en-US" b="1" dirty="0" smtClean="0"/>
              <a:t> 第二個主題從戰鬥中學</a:t>
            </a:r>
            <a:r>
              <a:rPr lang="en-US" altLang="zh-TW" b="1" dirty="0" smtClean="0"/>
              <a:t>CTF</a:t>
            </a:r>
            <a:r>
              <a:rPr lang="zh-TW" altLang="en-US" b="1" dirty="0" smtClean="0"/>
              <a:t>搶旗大賽，將透過實戰演練來掌握資安駭客技術</a:t>
            </a:r>
            <a:endParaRPr lang="en-US" altLang="zh-TW" b="1" dirty="0" smtClean="0"/>
          </a:p>
          <a:p>
            <a:r>
              <a:rPr lang="zh-TW" altLang="en-US" b="1" dirty="0" smtClean="0"/>
              <a:t> 我們規劃的趣味性</a:t>
            </a:r>
            <a:r>
              <a:rPr lang="en-US" altLang="zh-TW" b="1" dirty="0" smtClean="0"/>
              <a:t>CTF</a:t>
            </a:r>
            <a:r>
              <a:rPr lang="zh-TW" altLang="en-US" b="1" dirty="0" smtClean="0"/>
              <a:t>題目會讓你充滿自信，享受一個 </a:t>
            </a:r>
            <a:r>
              <a:rPr lang="en-US" altLang="zh-TW" b="1" dirty="0" smtClean="0"/>
              <a:t>Happy Hacking Day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!!</a:t>
            </a:r>
          </a:p>
        </p:txBody>
      </p:sp>
      <p:sp>
        <p:nvSpPr>
          <p:cNvPr id="25" name="矩形 24"/>
          <p:cNvSpPr/>
          <p:nvPr/>
        </p:nvSpPr>
        <p:spPr>
          <a:xfrm>
            <a:off x="4134333" y="6004352"/>
            <a:ext cx="709283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本次課程從基礎教起，只要你會電腦及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擁有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強烈的學習態度即可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!】</a:t>
            </a:r>
          </a:p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參加此次課程的同學請自行準備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16GB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以上的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隨身碟，將</a:t>
            </a:r>
            <a:r>
              <a:rPr lang="en-US" altLang="zh-TW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搬回家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!】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8912" y="3328729"/>
            <a:ext cx="2377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開啟你的資安之魂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等於 26"/>
          <p:cNvSpPr/>
          <p:nvPr/>
        </p:nvSpPr>
        <p:spPr>
          <a:xfrm>
            <a:off x="5211836" y="3535384"/>
            <a:ext cx="268003" cy="399380"/>
          </a:xfrm>
          <a:prstGeom prst="mathEqual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等於 27"/>
          <p:cNvSpPr/>
          <p:nvPr/>
        </p:nvSpPr>
        <p:spPr>
          <a:xfrm>
            <a:off x="5479839" y="3544089"/>
            <a:ext cx="268003" cy="399380"/>
          </a:xfrm>
          <a:prstGeom prst="mathEqual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等於 28"/>
          <p:cNvSpPr/>
          <p:nvPr/>
        </p:nvSpPr>
        <p:spPr>
          <a:xfrm>
            <a:off x="5745446" y="3544089"/>
            <a:ext cx="268003" cy="399380"/>
          </a:xfrm>
          <a:prstGeom prst="mathEqual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9978" y="5323511"/>
            <a:ext cx="34124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服務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教育部資安人才培育計畫推動辦公室專任助理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陳小姐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0928-155-602 happyhacking2017@gmail.com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5118" y="6327536"/>
            <a:ext cx="926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Brush Script Std" panose="03060802040607070404" pitchFamily="66" charset="0"/>
              </a:rPr>
              <a:t>Powered by</a:t>
            </a:r>
            <a:endParaRPr lang="en-US" altLang="zh-TW" sz="1200" dirty="0">
              <a:latin typeface="Brush Script Std" panose="03060802040607070404" pitchFamily="66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5089" y="6534378"/>
            <a:ext cx="2932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b="1" dirty="0"/>
              <a:t>台灣</a:t>
            </a:r>
            <a:r>
              <a:rPr lang="zh-TW" altLang="en-US" sz="1000" b="1" dirty="0" smtClean="0"/>
              <a:t>科技大學</a:t>
            </a:r>
            <a:r>
              <a:rPr lang="en-US" altLang="zh-TW" sz="1000" b="1" dirty="0" smtClean="0"/>
              <a:t>|</a:t>
            </a:r>
            <a:r>
              <a:rPr lang="zh-TW" altLang="en-US" sz="1000" b="1" dirty="0" smtClean="0"/>
              <a:t>崑山科技大學</a:t>
            </a:r>
            <a:r>
              <a:rPr lang="en-US" altLang="zh-TW" sz="1000" b="1" dirty="0" smtClean="0"/>
              <a:t>|</a:t>
            </a:r>
            <a:r>
              <a:rPr lang="zh-TW" altLang="en-US" sz="1000" b="1" dirty="0" smtClean="0"/>
              <a:t>中興大學</a:t>
            </a:r>
            <a:r>
              <a:rPr lang="en-US" altLang="zh-TW" sz="1000" b="1" dirty="0" smtClean="0"/>
              <a:t>|</a:t>
            </a:r>
            <a:r>
              <a:rPr lang="zh-TW" altLang="en-US" sz="1000" b="1" dirty="0" smtClean="0"/>
              <a:t>宜蘭大學</a:t>
            </a:r>
            <a:endParaRPr lang="zh-TW" altLang="en-US" sz="1000" b="1" dirty="0"/>
          </a:p>
        </p:txBody>
      </p:sp>
      <p:sp>
        <p:nvSpPr>
          <p:cNvPr id="33" name="矩形 32"/>
          <p:cNvSpPr/>
          <p:nvPr/>
        </p:nvSpPr>
        <p:spPr>
          <a:xfrm>
            <a:off x="2111001" y="101176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7690" y="838492"/>
            <a:ext cx="28841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Hacking </a:t>
            </a:r>
            <a:endParaRPr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32438" y="1591810"/>
            <a:ext cx="54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4179399" y="3958168"/>
            <a:ext cx="0" cy="7326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110481" y="4948738"/>
            <a:ext cx="0" cy="820185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4117556" y="5904058"/>
            <a:ext cx="0" cy="820185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17315" y="4547277"/>
            <a:ext cx="3091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國立中興大學社管大樓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樓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553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教室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資訊管理系電腦教室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032" y="2728"/>
            <a:ext cx="415498" cy="68788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職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</a:t>
            </a: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</a:t>
            </a: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</a:t>
            </a: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習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37" y="81277"/>
            <a:ext cx="5037249" cy="3349771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9310647" y="139715"/>
            <a:ext cx="272863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 smtClean="0"/>
              <a:t>府城</a:t>
            </a:r>
            <a:endParaRPr lang="en-US" altLang="zh-TW" sz="6600" b="1" dirty="0" smtClean="0"/>
          </a:p>
          <a:p>
            <a:r>
              <a:rPr lang="zh-TW" altLang="en-US" sz="6600" b="1" dirty="0" smtClean="0"/>
              <a:t>古都</a:t>
            </a:r>
            <a:endParaRPr lang="en-US" altLang="zh-TW" sz="6600" b="1" dirty="0" smtClean="0"/>
          </a:p>
          <a:p>
            <a:r>
              <a:rPr lang="zh-TW" altLang="en-US" sz="6600" b="1" dirty="0" smtClean="0"/>
              <a:t>駭客</a:t>
            </a:r>
            <a:r>
              <a:rPr lang="zh-TW" altLang="en-US" sz="6600" b="1" dirty="0"/>
              <a:t>行</a:t>
            </a:r>
          </a:p>
        </p:txBody>
      </p:sp>
      <p:sp>
        <p:nvSpPr>
          <p:cNvPr id="49" name="矩形 48"/>
          <p:cNvSpPr/>
          <p:nvPr/>
        </p:nvSpPr>
        <p:spPr>
          <a:xfrm>
            <a:off x="10919138" y="-1765321"/>
            <a:ext cx="12958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台北</a:t>
            </a:r>
            <a:endParaRPr lang="en-US" altLang="zh-TW" b="1" dirty="0" smtClean="0"/>
          </a:p>
          <a:p>
            <a:r>
              <a:rPr lang="zh-TW" altLang="en-US" b="1" dirty="0"/>
              <a:t>足</a:t>
            </a:r>
            <a:r>
              <a:rPr lang="zh-TW" altLang="en-US" b="1" dirty="0" smtClean="0"/>
              <a:t>經</a:t>
            </a:r>
            <a:endParaRPr lang="en-US" altLang="zh-TW" b="1" dirty="0" smtClean="0"/>
          </a:p>
          <a:p>
            <a:r>
              <a:rPr lang="zh-TW" altLang="en-US" b="1" dirty="0" smtClean="0"/>
              <a:t>遍歷</a:t>
            </a:r>
            <a:endParaRPr lang="en-US" altLang="zh-TW" b="1" dirty="0" smtClean="0"/>
          </a:p>
          <a:p>
            <a:r>
              <a:rPr lang="zh-TW" altLang="en-US" b="1" dirty="0"/>
              <a:t>輕</a:t>
            </a:r>
            <a:r>
              <a:rPr lang="zh-TW" altLang="en-US" b="1" dirty="0" smtClean="0"/>
              <a:t>撚</a:t>
            </a:r>
            <a:endParaRPr lang="en-US" altLang="zh-TW" b="1" dirty="0" smtClean="0"/>
          </a:p>
          <a:p>
            <a:r>
              <a:rPr lang="zh-TW" altLang="en-US" b="1" dirty="0" smtClean="0"/>
              <a:t>駭之道</a:t>
            </a:r>
            <a:endParaRPr lang="en-US" altLang="zh-TW" b="1" dirty="0" smtClean="0"/>
          </a:p>
          <a:p>
            <a:r>
              <a:rPr lang="zh-TW" altLang="en-US" b="1" dirty="0" smtClean="0"/>
              <a:t>爆</a:t>
            </a:r>
            <a:endParaRPr lang="zh-TW" altLang="en-US" b="1" dirty="0"/>
          </a:p>
        </p:txBody>
      </p:sp>
      <p:sp>
        <p:nvSpPr>
          <p:cNvPr id="50" name="矩形 49"/>
          <p:cNvSpPr/>
          <p:nvPr/>
        </p:nvSpPr>
        <p:spPr>
          <a:xfrm>
            <a:off x="12215032" y="-1085035"/>
            <a:ext cx="1272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屏東</a:t>
            </a:r>
            <a:endParaRPr lang="en-US" altLang="zh-TW" b="1" dirty="0" smtClean="0"/>
          </a:p>
          <a:p>
            <a:r>
              <a:rPr lang="zh-TW" altLang="en-US" b="1" dirty="0" smtClean="0"/>
              <a:t>山</a:t>
            </a:r>
            <a:r>
              <a:rPr lang="zh-TW" altLang="en-US" b="1" dirty="0"/>
              <a:t>風</a:t>
            </a:r>
            <a:endParaRPr lang="en-US" altLang="zh-TW" b="1" dirty="0" smtClean="0"/>
          </a:p>
          <a:p>
            <a:r>
              <a:rPr lang="zh-TW" altLang="en-US" b="1" dirty="0" smtClean="0"/>
              <a:t>駭之勁</a:t>
            </a:r>
            <a:endParaRPr lang="zh-TW" altLang="en-US" b="1" dirty="0"/>
          </a:p>
        </p:txBody>
      </p:sp>
      <p:sp>
        <p:nvSpPr>
          <p:cNvPr id="51" name="矩形 50"/>
          <p:cNvSpPr/>
          <p:nvPr/>
        </p:nvSpPr>
        <p:spPr>
          <a:xfrm>
            <a:off x="2490877" y="4159220"/>
            <a:ext cx="1213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" name="直線接點 51"/>
          <p:cNvCxnSpPr/>
          <p:nvPr/>
        </p:nvCxnSpPr>
        <p:spPr>
          <a:xfrm flipV="1">
            <a:off x="697995" y="4421015"/>
            <a:ext cx="1792882" cy="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1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097" y="491094"/>
            <a:ext cx="8059437" cy="593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8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08" y="365125"/>
            <a:ext cx="4760921" cy="62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170" y="365125"/>
            <a:ext cx="4328976" cy="61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757" y="365125"/>
            <a:ext cx="4384719" cy="61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726" y="301625"/>
            <a:ext cx="4340831" cy="6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1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067" y="365124"/>
            <a:ext cx="3531775" cy="63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71" y="365124"/>
            <a:ext cx="4473786" cy="61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66486" y="365125"/>
            <a:ext cx="5587314" cy="1325563"/>
          </a:xfrm>
        </p:spPr>
        <p:txBody>
          <a:bodyPr/>
          <a:lstStyle/>
          <a:p>
            <a:r>
              <a:rPr lang="zh-TW" altLang="en-US" dirty="0" smtClean="0"/>
              <a:t>滲透測試海報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kali </a:t>
            </a:r>
            <a:r>
              <a:rPr lang="en-US" altLang="zh-TW" dirty="0" err="1" smtClean="0"/>
              <a:t>linux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34" y="227484"/>
            <a:ext cx="4360147" cy="61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266</Words>
  <Application>Microsoft Office PowerPoint</Application>
  <PresentationFormat>寬螢幕</PresentationFormat>
  <Paragraphs>70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Adobe Gothic Std B</vt:lpstr>
      <vt:lpstr>新細明體</vt:lpstr>
      <vt:lpstr>Arial</vt:lpstr>
      <vt:lpstr>Bauhaus 93</vt:lpstr>
      <vt:lpstr>Brush Script Std</vt:lpstr>
      <vt:lpstr>Calibri</vt:lpstr>
      <vt:lpstr>Calibri Light</vt:lpstr>
      <vt:lpstr>Office 佈景主題</vt:lpstr>
      <vt:lpstr>海報賞析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滲透測試海報 kali linux</vt:lpstr>
      <vt:lpstr>PowerPoint 簡報</vt:lpstr>
      <vt:lpstr>Happy Hacking Day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海報賞析</dc:title>
  <dc:creator>ksu</dc:creator>
  <cp:lastModifiedBy>BREAKALLCTF{Letmeseesee}</cp:lastModifiedBy>
  <cp:revision>11</cp:revision>
  <dcterms:created xsi:type="dcterms:W3CDTF">2017-11-28T02:12:53Z</dcterms:created>
  <dcterms:modified xsi:type="dcterms:W3CDTF">2018-12-03T02:59:35Z</dcterms:modified>
</cp:coreProperties>
</file>